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0.07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853"/>
            <a:ext cx="9144000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56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2.06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2.18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2.28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2.39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2.49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0.22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0.41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0.52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03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13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26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36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22 at 11.31.46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Kumar Shreyansh</cp:lastModifiedBy>
  <cp:revision>2</cp:revision>
  <dcterms:created xsi:type="dcterms:W3CDTF">2013-01-27T09:14:16Z</dcterms:created>
  <dcterms:modified xsi:type="dcterms:W3CDTF">2025-07-22T06:32:48Z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2025-07-22T06:32:48Z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abbbef0a-877b-4c6c-8b46-df34112b8d92</vt:lpwstr>
  </property>
  <property fmtid="{D5CDD505-2E9C-101B-9397-08002B2CF9AE}" pid="8" name="MSIP_Label_4044bd30-2ed7-4c9d-9d12-46200872a97b_ContentBits">
    <vt:lpwstr>0</vt:lpwstr>
  </property>
  <property fmtid="{D5CDD505-2E9C-101B-9397-08002B2CF9AE}" pid="9" name="MSIP_Label_4044bd30-2ed7-4c9d-9d12-46200872a97b_Tag">
    <vt:lpwstr>50, 3, 0, 1</vt:lpwstr>
  </property>
</Properties>
</file>